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334" r:id="rId12"/>
    <p:sldId id="266" r:id="rId13"/>
    <p:sldId id="297" r:id="rId14"/>
    <p:sldId id="268" r:id="rId15"/>
    <p:sldId id="269" r:id="rId16"/>
    <p:sldId id="276" r:id="rId17"/>
    <p:sldId id="279" r:id="rId18"/>
    <p:sldId id="278" r:id="rId19"/>
    <p:sldId id="280" r:id="rId20"/>
    <p:sldId id="277" r:id="rId21"/>
    <p:sldId id="298" r:id="rId22"/>
    <p:sldId id="270" r:id="rId23"/>
    <p:sldId id="292" r:id="rId24"/>
    <p:sldId id="288" r:id="rId25"/>
    <p:sldId id="290" r:id="rId26"/>
    <p:sldId id="291" r:id="rId27"/>
    <p:sldId id="293" r:id="rId28"/>
    <p:sldId id="286" r:id="rId29"/>
    <p:sldId id="295"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884" autoAdjust="0"/>
  </p:normalViewPr>
  <p:slideViewPr>
    <p:cSldViewPr snapToGrid="0">
      <p:cViewPr varScale="1">
        <p:scale>
          <a:sx n="67" d="100"/>
          <a:sy n="67" d="100"/>
        </p:scale>
        <p:origin x="1071"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本研究では、ランキング手法として類似度とテストスメルに着目しています。</a:t>
            </a:r>
            <a:endParaRPr kumimoji="1" lang="en-US" altLang="ja-JP" dirty="0" smtClean="0"/>
          </a:p>
          <a:p>
            <a:endParaRPr kumimoji="1" lang="en-US" altLang="ja-JP" dirty="0" smtClean="0"/>
          </a:p>
          <a:p>
            <a:r>
              <a:rPr kumimoji="1" lang="ja-JP" altLang="en-US" dirty="0" smtClean="0"/>
              <a:t>具体的に、類似度というのは、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の入力コード片と類似コード片間の類似度を指します。以前の調査結果で、類似するコード間の類似度が高いほどテストコード再利用できる可能性が高いという結果を基に類似度を要素として選んでいます。</a:t>
            </a:r>
            <a:endParaRPr kumimoji="1" lang="en-US" altLang="ja-JP" dirty="0" smtClean="0"/>
          </a:p>
          <a:p>
            <a:endParaRPr kumimoji="1" lang="en-US" altLang="ja-JP" dirty="0" smtClean="0"/>
          </a:p>
          <a:p>
            <a:r>
              <a:rPr kumimoji="1" lang="ja-JP" altLang="en-US" dirty="0" smtClean="0"/>
              <a:t>また、</a:t>
            </a:r>
            <a:r>
              <a:rPr kumimoji="1" lang="en-US" altLang="ja-JP" dirty="0" smtClean="0"/>
              <a:t>Step3</a:t>
            </a:r>
            <a:r>
              <a:rPr kumimoji="1" lang="ja-JP" altLang="en-US" dirty="0" smtClean="0"/>
              <a:t>で得られたテストスメルを要素とすることで、より品質の高いテストコードを開発者に推薦します。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類似度を優先として並び替え、類似度が同じ場合テストスメルの数で順位付けるように実装しました。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．このような原因から、コードの理解に時間を費やすことやテスト失敗の原因を特定するのが難しくなります</a:t>
            </a:r>
            <a:endParaRPr kumimoji="1" lang="ja-JP" altLang="en-US"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手法</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そして、ドゥーセンらはテストコードの良くない実装を表す</a:t>
            </a:r>
            <a:r>
              <a:rPr kumimoji="1" lang="en-US" altLang="ja-JP" dirty="0" smtClean="0"/>
              <a:t>11</a:t>
            </a:r>
            <a:r>
              <a:rPr kumimoji="1" lang="ja-JP" altLang="en-US" dirty="0" smtClean="0"/>
              <a:t>種類のテストスメルを提案しました．これはのちに拡張され現在で</a:t>
            </a:r>
            <a:r>
              <a:rPr kumimoji="1" lang="ja-JP" altLang="en-US" dirty="0" smtClean="0"/>
              <a:t>は</a:t>
            </a:r>
            <a:r>
              <a:rPr kumimoji="1" lang="en-US" altLang="ja-JP" dirty="0" smtClean="0"/>
              <a:t>19</a:t>
            </a:r>
            <a:r>
              <a:rPr kumimoji="1" lang="ja-JP" altLang="en-US" dirty="0" smtClean="0"/>
              <a:t>種類</a:t>
            </a:r>
            <a:r>
              <a:rPr kumimoji="1" lang="ja-JP" altLang="en-US" dirty="0" smtClean="0"/>
              <a:t>のテストスメルが提案されています．</a:t>
            </a:r>
            <a:endParaRPr kumimoji="1" lang="en-US" altLang="ja-JP" dirty="0" smtClean="0"/>
          </a:p>
          <a:p>
            <a:endParaRPr kumimoji="1" lang="en-US" altLang="ja-JP" dirty="0" smtClean="0"/>
          </a:p>
          <a:p>
            <a:r>
              <a:rPr kumimoji="1" lang="ja-JP" altLang="en-US" dirty="0" smtClean="0"/>
              <a:t>例えば、これは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err="1" smtClean="0"/>
              <a:t>asser</a:t>
            </a:r>
            <a:r>
              <a:rPr kumimoji="1" lang="ja-JP" altLang="en-US" dirty="0" smtClean="0"/>
              <a:t>文</a:t>
            </a:r>
            <a:r>
              <a:rPr kumimoji="1" lang="ja-JP" altLang="en-US" dirty="0" smtClean="0"/>
              <a:t>を含む場合に発生するアサーションルーレットというテストスメルが含まれています。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a:t>
            </a:r>
            <a:r>
              <a:rPr kumimoji="1" lang="ja-JP" altLang="en-US" dirty="0" smtClean="0"/>
              <a:t>、本研究ではテストスメル</a:t>
            </a:r>
            <a:r>
              <a:rPr kumimoji="1" lang="ja-JP" altLang="en-US" dirty="0" smtClean="0"/>
              <a:t>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1143000" lvl="3">
              <a:spcBef>
                <a:spcPts val="1000"/>
              </a:spcBef>
            </a:pPr>
            <a:r>
              <a:rPr lang="ja-JP" altLang="en-US" sz="2200" dirty="0" smtClean="0"/>
              <a:t>カバレッジの向上</a:t>
            </a:r>
            <a:endParaRPr lang="en-US" altLang="ja-JP" sz="2200" dirty="0" smtClean="0"/>
          </a:p>
          <a:p>
            <a:pPr marL="1143000" lvl="3">
              <a:spcBef>
                <a:spcPts val="1000"/>
              </a:spcBef>
            </a:pPr>
            <a:r>
              <a:rPr lang="ja-JP" altLang="en-US" sz="2200" dirty="0" smtClean="0"/>
              <a:t>テストスメルの数</a:t>
            </a:r>
            <a:endParaRPr lang="en-US" altLang="ja-JP" sz="22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14867</TotalTime>
  <Words>10423</Words>
  <Application>Microsoft Office PowerPoint</Application>
  <PresentationFormat>ワイド画面</PresentationFormat>
  <Paragraphs>1237</Paragraphs>
  <Slides>58</Slides>
  <Notes>43</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Step4: 推薦されるテストコードの順位付け</vt:lpstr>
      <vt:lpstr>推薦プロセスの高速化</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302</cp:revision>
  <dcterms:created xsi:type="dcterms:W3CDTF">2020-01-21T13:07:49Z</dcterms:created>
  <dcterms:modified xsi:type="dcterms:W3CDTF">2020-02-02T02:52:04Z</dcterms:modified>
</cp:coreProperties>
</file>